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bookmarkIdSeed="5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95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</p:sldIdLst>
  <p:sldSz cx="12192000" cy="6858000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>
        <p:scale>
          <a:sx n="52" d="100"/>
          <a:sy n="52" d="100"/>
        </p:scale>
        <p:origin x="-510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4A47393-4F72-4088-B38E-C1E5D6F7FF8A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840A114-3ED4-4079-BD66-D229787543C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74438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D49D4-8B61-4495-91FF-328A2CC4D13E}" type="slidenum">
              <a:rPr lang="ar-IQ" smtClean="0"/>
              <a:t>1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019326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D49D4-8B61-4495-91FF-328A2CC4D13E}" type="slidenum">
              <a:rPr lang="ar-IQ" smtClean="0"/>
              <a:t>10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764215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D49D4-8B61-4495-91FF-328A2CC4D13E}" type="slidenum">
              <a:rPr lang="ar-IQ" smtClean="0"/>
              <a:t>11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184726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D49D4-8B61-4495-91FF-328A2CC4D13E}" type="slidenum">
              <a:rPr lang="ar-IQ" smtClean="0"/>
              <a:t>12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073330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D49D4-8B61-4495-91FF-328A2CC4D13E}" type="slidenum">
              <a:rPr lang="ar-IQ" smtClean="0"/>
              <a:t>13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20385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D49D4-8B61-4495-91FF-328A2CC4D13E}" type="slidenum">
              <a:rPr lang="ar-IQ" smtClean="0"/>
              <a:t>14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638679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D49D4-8B61-4495-91FF-328A2CC4D13E}" type="slidenum">
              <a:rPr lang="ar-IQ" smtClean="0"/>
              <a:t>15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2748754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D49D4-8B61-4495-91FF-328A2CC4D13E}" type="slidenum">
              <a:rPr lang="ar-IQ" smtClean="0"/>
              <a:t>16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364988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D49D4-8B61-4495-91FF-328A2CC4D13E}" type="slidenum">
              <a:rPr lang="ar-IQ" smtClean="0"/>
              <a:t>17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163796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D49D4-8B61-4495-91FF-328A2CC4D13E}" type="slidenum">
              <a:rPr lang="ar-IQ" smtClean="0"/>
              <a:t>18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54552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D49D4-8B61-4495-91FF-328A2CC4D13E}" type="slidenum">
              <a:rPr lang="ar-IQ" smtClean="0"/>
              <a:t>2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69039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D49D4-8B61-4495-91FF-328A2CC4D13E}" type="slidenum">
              <a:rPr lang="ar-IQ" smtClean="0"/>
              <a:t>3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61818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D49D4-8B61-4495-91FF-328A2CC4D13E}" type="slidenum">
              <a:rPr lang="ar-IQ" smtClean="0"/>
              <a:t>4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17781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D49D4-8B61-4495-91FF-328A2CC4D13E}" type="slidenum">
              <a:rPr lang="ar-IQ" smtClean="0"/>
              <a:t>5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189903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D49D4-8B61-4495-91FF-328A2CC4D13E}" type="slidenum">
              <a:rPr lang="ar-IQ" smtClean="0"/>
              <a:t>6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979534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D49D4-8B61-4495-91FF-328A2CC4D13E}" type="slidenum">
              <a:rPr lang="ar-IQ" smtClean="0"/>
              <a:t>7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549513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D49D4-8B61-4495-91FF-328A2CC4D13E}" type="slidenum">
              <a:rPr lang="ar-IQ" smtClean="0"/>
              <a:t>8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608654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D49D4-8B61-4495-91FF-328A2CC4D13E}" type="slidenum">
              <a:rPr lang="ar-IQ" smtClean="0"/>
              <a:t>9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191637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80E9-ABB8-4C07-8495-5EADBC1803AB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9A33F-7FAD-42D0-93DB-333120C9067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12458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80E9-ABB8-4C07-8495-5EADBC1803AB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9A33F-7FAD-42D0-93DB-333120C9067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6788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80E9-ABB8-4C07-8495-5EADBC1803AB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9A33F-7FAD-42D0-93DB-333120C9067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29905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80E9-ABB8-4C07-8495-5EADBC1803AB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9A33F-7FAD-42D0-93DB-333120C9067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80704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80E9-ABB8-4C07-8495-5EADBC1803AB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9A33F-7FAD-42D0-93DB-333120C9067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37348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80E9-ABB8-4C07-8495-5EADBC1803AB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9A33F-7FAD-42D0-93DB-333120C9067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06723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80E9-ABB8-4C07-8495-5EADBC1803AB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9A33F-7FAD-42D0-93DB-333120C9067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86469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80E9-ABB8-4C07-8495-5EADBC1803AB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9A33F-7FAD-42D0-93DB-333120C9067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43436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80E9-ABB8-4C07-8495-5EADBC1803AB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9A33F-7FAD-42D0-93DB-333120C9067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98391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80E9-ABB8-4C07-8495-5EADBC1803AB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9A33F-7FAD-42D0-93DB-333120C9067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09613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80E9-ABB8-4C07-8495-5EADBC1803AB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9A33F-7FAD-42D0-93DB-333120C9067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79152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780E9-ABB8-4C07-8495-5EADBC1803AB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9A33F-7FAD-42D0-93DB-333120C9067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51472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hyperlink" Target="http://www.umich.edu/~elements/5e/03chap/summary-derive1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6553632"/>
            <a:ext cx="12192000" cy="304800"/>
            <a:chOff x="0" y="4112"/>
            <a:chExt cx="7680" cy="192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1920" y="4112"/>
              <a:ext cx="5760" cy="192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ar-IQ" sz="2400"/>
            </a:p>
          </p:txBody>
        </p:sp>
        <p:sp>
          <p:nvSpPr>
            <p:cNvPr id="6" name="Date Placeholder 3"/>
            <p:cNvSpPr>
              <a:spLocks/>
            </p:cNvSpPr>
            <p:nvPr/>
          </p:nvSpPr>
          <p:spPr bwMode="auto">
            <a:xfrm>
              <a:off x="0" y="4121"/>
              <a:ext cx="2640" cy="176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Salah N.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Farhan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College of Engineering 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Diyala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University</a:t>
              </a:r>
            </a:p>
          </p:txBody>
        </p:sp>
      </p:grp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12192000" cy="304800"/>
          </a:xfrm>
          <a:prstGeom prst="rect">
            <a:avLst/>
          </a:prstGeom>
          <a:solidFill>
            <a:srgbClr val="3100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C6080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2400" b="1" dirty="0">
                <a:solidFill>
                  <a:srgbClr val="FFFF00"/>
                </a:solidFill>
              </a:rPr>
              <a:t>Fundamentals of </a:t>
            </a:r>
            <a:r>
              <a:rPr lang="en-US" sz="2400" b="1" dirty="0" smtClean="0">
                <a:solidFill>
                  <a:srgbClr val="FFFF00"/>
                </a:solidFill>
              </a:rPr>
              <a:t>CRE   </a:t>
            </a:r>
            <a:endParaRPr lang="ar-IQ" sz="2400" dirty="0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19400" y="1371601"/>
            <a:ext cx="6096000" cy="3766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Chemical Reaction Engineering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By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Dr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Salah N.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Farhan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Senior lecturer. Chem. Eng. Dept.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College of Engineering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University of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Diyala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6553632"/>
            <a:ext cx="12192000" cy="304800"/>
            <a:chOff x="0" y="4112"/>
            <a:chExt cx="7680" cy="192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1920" y="4112"/>
              <a:ext cx="5760" cy="192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ar-IQ" sz="2400"/>
            </a:p>
          </p:txBody>
        </p:sp>
        <p:sp>
          <p:nvSpPr>
            <p:cNvPr id="6" name="Date Placeholder 3"/>
            <p:cNvSpPr>
              <a:spLocks/>
            </p:cNvSpPr>
            <p:nvPr/>
          </p:nvSpPr>
          <p:spPr bwMode="auto">
            <a:xfrm>
              <a:off x="0" y="4121"/>
              <a:ext cx="2640" cy="176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Salah N.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Farhan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College of Engineering 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Diyala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University</a:t>
              </a:r>
            </a:p>
          </p:txBody>
        </p:sp>
      </p:grp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12192000" cy="304800"/>
          </a:xfrm>
          <a:prstGeom prst="rect">
            <a:avLst/>
          </a:prstGeom>
          <a:solidFill>
            <a:srgbClr val="3100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C6080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2400" b="1" dirty="0">
                <a:solidFill>
                  <a:srgbClr val="FFFF00"/>
                </a:solidFill>
              </a:rPr>
              <a:t>Fundamentals of </a:t>
            </a:r>
            <a:r>
              <a:rPr lang="en-US" sz="2400" b="1" dirty="0" smtClean="0">
                <a:solidFill>
                  <a:srgbClr val="FFFF00"/>
                </a:solidFill>
              </a:rPr>
              <a:t>CRE   </a:t>
            </a:r>
            <a:endParaRPr lang="ar-IQ" sz="2400" dirty="0">
              <a:solidFill>
                <a:srgbClr val="FFFF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838200" y="5414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973" y="495550"/>
            <a:ext cx="5429250" cy="54523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9866" y="663056"/>
            <a:ext cx="6432134" cy="475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5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6553632"/>
            <a:ext cx="12192000" cy="304800"/>
            <a:chOff x="0" y="4112"/>
            <a:chExt cx="7680" cy="192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1920" y="4112"/>
              <a:ext cx="5760" cy="192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ar-IQ" sz="2400"/>
            </a:p>
          </p:txBody>
        </p:sp>
        <p:sp>
          <p:nvSpPr>
            <p:cNvPr id="6" name="Date Placeholder 3"/>
            <p:cNvSpPr>
              <a:spLocks/>
            </p:cNvSpPr>
            <p:nvPr/>
          </p:nvSpPr>
          <p:spPr bwMode="auto">
            <a:xfrm>
              <a:off x="0" y="4121"/>
              <a:ext cx="2640" cy="176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Salah N.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Farhan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College of Engineering 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Diyala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University</a:t>
              </a:r>
            </a:p>
          </p:txBody>
        </p:sp>
      </p:grp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12192000" cy="304800"/>
          </a:xfrm>
          <a:prstGeom prst="rect">
            <a:avLst/>
          </a:prstGeom>
          <a:solidFill>
            <a:srgbClr val="3100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C6080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2400" b="1" dirty="0">
                <a:solidFill>
                  <a:srgbClr val="FFFF00"/>
                </a:solidFill>
              </a:rPr>
              <a:t>Fundamentals of </a:t>
            </a:r>
            <a:r>
              <a:rPr lang="en-US" sz="2400" b="1" dirty="0" smtClean="0">
                <a:solidFill>
                  <a:srgbClr val="FFFF00"/>
                </a:solidFill>
              </a:rPr>
              <a:t>CRE   </a:t>
            </a:r>
            <a:endParaRPr lang="ar-IQ" sz="2400" dirty="0">
              <a:solidFill>
                <a:srgbClr val="FFFF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838200" y="5414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" y="444945"/>
            <a:ext cx="6991350" cy="55596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6654" y="444945"/>
            <a:ext cx="4763212" cy="23717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6654" y="2816670"/>
            <a:ext cx="4763212" cy="356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67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6553632"/>
            <a:ext cx="12192000" cy="304800"/>
            <a:chOff x="0" y="4112"/>
            <a:chExt cx="7680" cy="192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1920" y="4112"/>
              <a:ext cx="5760" cy="192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ar-IQ" sz="2400"/>
            </a:p>
          </p:txBody>
        </p:sp>
        <p:sp>
          <p:nvSpPr>
            <p:cNvPr id="6" name="Date Placeholder 3"/>
            <p:cNvSpPr>
              <a:spLocks/>
            </p:cNvSpPr>
            <p:nvPr/>
          </p:nvSpPr>
          <p:spPr bwMode="auto">
            <a:xfrm>
              <a:off x="0" y="4121"/>
              <a:ext cx="2640" cy="176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Salah N.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Farhan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College of Engineering 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Diyala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University</a:t>
              </a:r>
            </a:p>
          </p:txBody>
        </p:sp>
      </p:grp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12192000" cy="304800"/>
          </a:xfrm>
          <a:prstGeom prst="rect">
            <a:avLst/>
          </a:prstGeom>
          <a:solidFill>
            <a:srgbClr val="3100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C6080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2400" b="1" dirty="0">
                <a:solidFill>
                  <a:srgbClr val="FFFF00"/>
                </a:solidFill>
              </a:rPr>
              <a:t>Fundamentals of </a:t>
            </a:r>
            <a:r>
              <a:rPr lang="en-US" sz="2400" b="1" dirty="0" smtClean="0">
                <a:solidFill>
                  <a:srgbClr val="FFFF00"/>
                </a:solidFill>
              </a:rPr>
              <a:t>CRE   </a:t>
            </a:r>
            <a:endParaRPr lang="ar-IQ" sz="2400" dirty="0">
              <a:solidFill>
                <a:srgbClr val="FFFF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838200" y="5414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5836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6553632"/>
            <a:ext cx="12192000" cy="304800"/>
            <a:chOff x="0" y="4112"/>
            <a:chExt cx="7680" cy="192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1920" y="4112"/>
              <a:ext cx="5760" cy="192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ar-IQ" sz="2400"/>
            </a:p>
          </p:txBody>
        </p:sp>
        <p:sp>
          <p:nvSpPr>
            <p:cNvPr id="6" name="Date Placeholder 3"/>
            <p:cNvSpPr>
              <a:spLocks/>
            </p:cNvSpPr>
            <p:nvPr/>
          </p:nvSpPr>
          <p:spPr bwMode="auto">
            <a:xfrm>
              <a:off x="0" y="4121"/>
              <a:ext cx="2640" cy="176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Salah N.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Farhan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College of Engineering 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Diyala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University</a:t>
              </a:r>
            </a:p>
          </p:txBody>
        </p:sp>
      </p:grp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12192000" cy="304800"/>
          </a:xfrm>
          <a:prstGeom prst="rect">
            <a:avLst/>
          </a:prstGeom>
          <a:solidFill>
            <a:srgbClr val="3100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C6080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2400" b="1" dirty="0">
                <a:solidFill>
                  <a:srgbClr val="FFFF00"/>
                </a:solidFill>
              </a:rPr>
              <a:t>Fundamentals of </a:t>
            </a:r>
            <a:r>
              <a:rPr lang="en-US" sz="2400" b="1" dirty="0" smtClean="0">
                <a:solidFill>
                  <a:srgbClr val="FFFF00"/>
                </a:solidFill>
              </a:rPr>
              <a:t>CRE   </a:t>
            </a:r>
            <a:endParaRPr lang="ar-IQ" sz="2400" dirty="0">
              <a:solidFill>
                <a:srgbClr val="FFFF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838200" y="5414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2771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6553632"/>
            <a:ext cx="12192000" cy="304800"/>
            <a:chOff x="0" y="4112"/>
            <a:chExt cx="7680" cy="192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1920" y="4112"/>
              <a:ext cx="5760" cy="192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ar-IQ" sz="2400"/>
            </a:p>
          </p:txBody>
        </p:sp>
        <p:sp>
          <p:nvSpPr>
            <p:cNvPr id="6" name="Date Placeholder 3"/>
            <p:cNvSpPr>
              <a:spLocks/>
            </p:cNvSpPr>
            <p:nvPr/>
          </p:nvSpPr>
          <p:spPr bwMode="auto">
            <a:xfrm>
              <a:off x="0" y="4121"/>
              <a:ext cx="2640" cy="176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Salah N.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Farhan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College of Engineering 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Diyala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University</a:t>
              </a:r>
            </a:p>
          </p:txBody>
        </p:sp>
      </p:grp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12192000" cy="304800"/>
          </a:xfrm>
          <a:prstGeom prst="rect">
            <a:avLst/>
          </a:prstGeom>
          <a:solidFill>
            <a:srgbClr val="3100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C6080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2400" b="1" dirty="0">
                <a:solidFill>
                  <a:srgbClr val="FFFF00"/>
                </a:solidFill>
              </a:rPr>
              <a:t>Fundamentals of </a:t>
            </a:r>
            <a:r>
              <a:rPr lang="en-US" sz="2400" b="1" dirty="0" smtClean="0">
                <a:solidFill>
                  <a:srgbClr val="FFFF00"/>
                </a:solidFill>
              </a:rPr>
              <a:t>CRE   </a:t>
            </a:r>
            <a:endParaRPr lang="ar-IQ" sz="2400" dirty="0">
              <a:solidFill>
                <a:srgbClr val="FFFF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838200" y="5414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8372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6553632"/>
            <a:ext cx="12192000" cy="304800"/>
            <a:chOff x="0" y="4112"/>
            <a:chExt cx="7680" cy="192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1920" y="4112"/>
              <a:ext cx="5760" cy="192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ar-IQ" sz="2400"/>
            </a:p>
          </p:txBody>
        </p:sp>
        <p:sp>
          <p:nvSpPr>
            <p:cNvPr id="6" name="Date Placeholder 3"/>
            <p:cNvSpPr>
              <a:spLocks/>
            </p:cNvSpPr>
            <p:nvPr/>
          </p:nvSpPr>
          <p:spPr bwMode="auto">
            <a:xfrm>
              <a:off x="0" y="4121"/>
              <a:ext cx="2640" cy="176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Salah N.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Farhan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College of Engineering 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Diyala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University</a:t>
              </a:r>
            </a:p>
          </p:txBody>
        </p:sp>
      </p:grp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12192000" cy="304800"/>
          </a:xfrm>
          <a:prstGeom prst="rect">
            <a:avLst/>
          </a:prstGeom>
          <a:solidFill>
            <a:srgbClr val="3100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C6080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2400" b="1" dirty="0">
                <a:solidFill>
                  <a:srgbClr val="FFFF00"/>
                </a:solidFill>
              </a:rPr>
              <a:t>Fundamentals of </a:t>
            </a:r>
            <a:r>
              <a:rPr lang="en-US" sz="2400" b="1" dirty="0" smtClean="0">
                <a:solidFill>
                  <a:srgbClr val="FFFF00"/>
                </a:solidFill>
              </a:rPr>
              <a:t>CRE   </a:t>
            </a:r>
            <a:endParaRPr lang="ar-IQ" sz="2400" dirty="0">
              <a:solidFill>
                <a:srgbClr val="FFFF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838200" y="5414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2760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6553632"/>
            <a:ext cx="12192000" cy="304800"/>
            <a:chOff x="0" y="4112"/>
            <a:chExt cx="7680" cy="192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1920" y="4112"/>
              <a:ext cx="5760" cy="192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ar-IQ" sz="2400"/>
            </a:p>
          </p:txBody>
        </p:sp>
        <p:sp>
          <p:nvSpPr>
            <p:cNvPr id="6" name="Date Placeholder 3"/>
            <p:cNvSpPr>
              <a:spLocks/>
            </p:cNvSpPr>
            <p:nvPr/>
          </p:nvSpPr>
          <p:spPr bwMode="auto">
            <a:xfrm>
              <a:off x="0" y="4121"/>
              <a:ext cx="2640" cy="176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Salah N.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Farhan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College of Engineering 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Diyala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University</a:t>
              </a:r>
            </a:p>
          </p:txBody>
        </p:sp>
      </p:grp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12192000" cy="304800"/>
          </a:xfrm>
          <a:prstGeom prst="rect">
            <a:avLst/>
          </a:prstGeom>
          <a:solidFill>
            <a:srgbClr val="3100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C6080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2400" b="1" dirty="0">
                <a:solidFill>
                  <a:srgbClr val="FFFF00"/>
                </a:solidFill>
              </a:rPr>
              <a:t>Fundamentals of </a:t>
            </a:r>
            <a:r>
              <a:rPr lang="en-US" sz="2400" b="1" dirty="0" smtClean="0">
                <a:solidFill>
                  <a:srgbClr val="FFFF00"/>
                </a:solidFill>
              </a:rPr>
              <a:t>CRE   </a:t>
            </a:r>
            <a:endParaRPr lang="ar-IQ" sz="2400" dirty="0">
              <a:solidFill>
                <a:srgbClr val="FFFF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838200" y="5414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6988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6553632"/>
            <a:ext cx="12192000" cy="304800"/>
            <a:chOff x="0" y="4112"/>
            <a:chExt cx="7680" cy="192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1920" y="4112"/>
              <a:ext cx="5760" cy="192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ar-IQ" sz="2400"/>
            </a:p>
          </p:txBody>
        </p:sp>
        <p:sp>
          <p:nvSpPr>
            <p:cNvPr id="6" name="Date Placeholder 3"/>
            <p:cNvSpPr>
              <a:spLocks/>
            </p:cNvSpPr>
            <p:nvPr/>
          </p:nvSpPr>
          <p:spPr bwMode="auto">
            <a:xfrm>
              <a:off x="0" y="4121"/>
              <a:ext cx="2640" cy="176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Salah N.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Farhan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College of Engineering 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Diyala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University</a:t>
              </a:r>
            </a:p>
          </p:txBody>
        </p:sp>
      </p:grp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12192000" cy="304800"/>
          </a:xfrm>
          <a:prstGeom prst="rect">
            <a:avLst/>
          </a:prstGeom>
          <a:solidFill>
            <a:srgbClr val="3100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C6080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2400" b="1" dirty="0">
                <a:solidFill>
                  <a:srgbClr val="FFFF00"/>
                </a:solidFill>
              </a:rPr>
              <a:t>Fundamentals of </a:t>
            </a:r>
            <a:r>
              <a:rPr lang="en-US" sz="2400" b="1" dirty="0" smtClean="0">
                <a:solidFill>
                  <a:srgbClr val="FFFF00"/>
                </a:solidFill>
              </a:rPr>
              <a:t>CRE   </a:t>
            </a:r>
            <a:endParaRPr lang="ar-IQ" sz="2400" dirty="0">
              <a:solidFill>
                <a:srgbClr val="FFFF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838200" y="5414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3210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6553632"/>
            <a:ext cx="12192000" cy="304800"/>
            <a:chOff x="0" y="4112"/>
            <a:chExt cx="7680" cy="192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1920" y="4112"/>
              <a:ext cx="5760" cy="192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ar-IQ" sz="2400"/>
            </a:p>
          </p:txBody>
        </p:sp>
        <p:sp>
          <p:nvSpPr>
            <p:cNvPr id="6" name="Date Placeholder 3"/>
            <p:cNvSpPr>
              <a:spLocks/>
            </p:cNvSpPr>
            <p:nvPr/>
          </p:nvSpPr>
          <p:spPr bwMode="auto">
            <a:xfrm>
              <a:off x="0" y="4121"/>
              <a:ext cx="2640" cy="176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Salah N.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Farhan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College of Engineering 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Diyala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University</a:t>
              </a:r>
            </a:p>
          </p:txBody>
        </p:sp>
      </p:grp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12192000" cy="304800"/>
          </a:xfrm>
          <a:prstGeom prst="rect">
            <a:avLst/>
          </a:prstGeom>
          <a:solidFill>
            <a:srgbClr val="3100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C6080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2400" b="1" dirty="0">
                <a:solidFill>
                  <a:srgbClr val="FFFF00"/>
                </a:solidFill>
              </a:rPr>
              <a:t>Fundamentals of </a:t>
            </a:r>
            <a:r>
              <a:rPr lang="en-US" sz="2400" b="1" dirty="0" smtClean="0">
                <a:solidFill>
                  <a:srgbClr val="FFFF00"/>
                </a:solidFill>
              </a:rPr>
              <a:t>CRE   </a:t>
            </a:r>
            <a:endParaRPr lang="ar-IQ" sz="2400" dirty="0">
              <a:solidFill>
                <a:srgbClr val="FFFF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838200" y="5414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706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6553632"/>
            <a:ext cx="12192000" cy="304800"/>
            <a:chOff x="0" y="4112"/>
            <a:chExt cx="7680" cy="192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1920" y="4112"/>
              <a:ext cx="5760" cy="192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ar-IQ" sz="2400"/>
            </a:p>
          </p:txBody>
        </p:sp>
        <p:sp>
          <p:nvSpPr>
            <p:cNvPr id="6" name="Date Placeholder 3"/>
            <p:cNvSpPr>
              <a:spLocks/>
            </p:cNvSpPr>
            <p:nvPr/>
          </p:nvSpPr>
          <p:spPr bwMode="auto">
            <a:xfrm>
              <a:off x="0" y="4121"/>
              <a:ext cx="2640" cy="176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Salah N.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Farhan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College of Engineering 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Diyala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University</a:t>
              </a:r>
            </a:p>
          </p:txBody>
        </p:sp>
      </p:grp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12192000" cy="304800"/>
          </a:xfrm>
          <a:prstGeom prst="rect">
            <a:avLst/>
          </a:prstGeom>
          <a:solidFill>
            <a:srgbClr val="3100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C6080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2400" b="1" dirty="0">
                <a:solidFill>
                  <a:srgbClr val="FFFF00"/>
                </a:solidFill>
              </a:rPr>
              <a:t>Fundamentals of CRE</a:t>
            </a:r>
            <a:endParaRPr lang="ar-IQ" sz="2400" dirty="0">
              <a:solidFill>
                <a:srgbClr val="FFFF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60762" y="1056055"/>
            <a:ext cx="85690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1" dirty="0"/>
              <a:t>Chapter 3: Rate </a:t>
            </a:r>
            <a:r>
              <a:rPr lang="en-US" b="1" dirty="0" smtClean="0"/>
              <a:t>Laws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762" y="1973589"/>
            <a:ext cx="10405848" cy="316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0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6553632"/>
            <a:ext cx="12192000" cy="304800"/>
            <a:chOff x="0" y="4112"/>
            <a:chExt cx="7680" cy="192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1920" y="4112"/>
              <a:ext cx="5760" cy="192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ar-IQ" sz="2400"/>
            </a:p>
          </p:txBody>
        </p:sp>
        <p:sp>
          <p:nvSpPr>
            <p:cNvPr id="6" name="Date Placeholder 3"/>
            <p:cNvSpPr>
              <a:spLocks/>
            </p:cNvSpPr>
            <p:nvPr/>
          </p:nvSpPr>
          <p:spPr bwMode="auto">
            <a:xfrm>
              <a:off x="0" y="4121"/>
              <a:ext cx="2640" cy="176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Salah N.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Farhan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College of Engineering 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Diyala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University</a:t>
              </a:r>
            </a:p>
          </p:txBody>
        </p:sp>
      </p:grp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12192000" cy="304800"/>
          </a:xfrm>
          <a:prstGeom prst="rect">
            <a:avLst/>
          </a:prstGeom>
          <a:solidFill>
            <a:srgbClr val="3100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C6080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2400" b="1" dirty="0">
                <a:solidFill>
                  <a:srgbClr val="FFFF00"/>
                </a:solidFill>
              </a:rPr>
              <a:t>Fundamentals of </a:t>
            </a:r>
            <a:r>
              <a:rPr lang="en-US" sz="2400" b="1" dirty="0" smtClean="0">
                <a:solidFill>
                  <a:srgbClr val="FFFF00"/>
                </a:solidFill>
              </a:rPr>
              <a:t>CRE   </a:t>
            </a:r>
            <a:endParaRPr lang="ar-IQ" sz="2400" dirty="0">
              <a:solidFill>
                <a:srgbClr val="FFFF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838200" y="5414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621722"/>
            <a:ext cx="7934325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61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6553632"/>
            <a:ext cx="12192000" cy="304800"/>
            <a:chOff x="0" y="4112"/>
            <a:chExt cx="7680" cy="192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1920" y="4112"/>
              <a:ext cx="5760" cy="192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ar-IQ" sz="2400"/>
            </a:p>
          </p:txBody>
        </p:sp>
        <p:sp>
          <p:nvSpPr>
            <p:cNvPr id="6" name="Date Placeholder 3"/>
            <p:cNvSpPr>
              <a:spLocks/>
            </p:cNvSpPr>
            <p:nvPr/>
          </p:nvSpPr>
          <p:spPr bwMode="auto">
            <a:xfrm>
              <a:off x="0" y="4121"/>
              <a:ext cx="2640" cy="176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Salah N.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Farhan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College of Engineering 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Diyala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University</a:t>
              </a:r>
            </a:p>
          </p:txBody>
        </p:sp>
      </p:grp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12192000" cy="304800"/>
          </a:xfrm>
          <a:prstGeom prst="rect">
            <a:avLst/>
          </a:prstGeom>
          <a:solidFill>
            <a:srgbClr val="3100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C6080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2400" b="1" dirty="0">
                <a:solidFill>
                  <a:srgbClr val="FFFF00"/>
                </a:solidFill>
              </a:rPr>
              <a:t>Fundamentals of </a:t>
            </a:r>
            <a:r>
              <a:rPr lang="en-US" sz="2400" b="1" dirty="0" smtClean="0">
                <a:solidFill>
                  <a:srgbClr val="FFFF00"/>
                </a:solidFill>
              </a:rPr>
              <a:t>CRE   </a:t>
            </a:r>
            <a:endParaRPr lang="ar-IQ" sz="2400" dirty="0">
              <a:solidFill>
                <a:srgbClr val="FFFF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838200" y="5414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16370"/>
            <a:ext cx="2743200" cy="27336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5147" y="2392822"/>
            <a:ext cx="5885604" cy="380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6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6553632"/>
            <a:ext cx="12192000" cy="304800"/>
            <a:chOff x="0" y="4112"/>
            <a:chExt cx="7680" cy="192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1920" y="4112"/>
              <a:ext cx="5760" cy="192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ar-IQ" sz="2400"/>
            </a:p>
          </p:txBody>
        </p:sp>
        <p:sp>
          <p:nvSpPr>
            <p:cNvPr id="6" name="Date Placeholder 3"/>
            <p:cNvSpPr>
              <a:spLocks/>
            </p:cNvSpPr>
            <p:nvPr/>
          </p:nvSpPr>
          <p:spPr bwMode="auto">
            <a:xfrm>
              <a:off x="0" y="4121"/>
              <a:ext cx="2640" cy="176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Salah N.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Farhan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College of Engineering 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Diyala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University</a:t>
              </a:r>
            </a:p>
          </p:txBody>
        </p:sp>
      </p:grp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12192000" cy="304800"/>
          </a:xfrm>
          <a:prstGeom prst="rect">
            <a:avLst/>
          </a:prstGeom>
          <a:solidFill>
            <a:srgbClr val="3100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C6080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2400" b="1" dirty="0">
                <a:solidFill>
                  <a:srgbClr val="FFFF00"/>
                </a:solidFill>
              </a:rPr>
              <a:t>Fundamentals of </a:t>
            </a:r>
            <a:r>
              <a:rPr lang="en-US" sz="2400" b="1" dirty="0" smtClean="0">
                <a:solidFill>
                  <a:srgbClr val="FFFF00"/>
                </a:solidFill>
              </a:rPr>
              <a:t>CRE   </a:t>
            </a:r>
            <a:endParaRPr lang="ar-IQ" sz="2400" dirty="0">
              <a:solidFill>
                <a:srgbClr val="FFFF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838200" y="5414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6553" y="395388"/>
            <a:ext cx="7349294" cy="604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12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6553632"/>
            <a:ext cx="12192000" cy="304800"/>
            <a:chOff x="0" y="4112"/>
            <a:chExt cx="7680" cy="192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1920" y="4112"/>
              <a:ext cx="5760" cy="192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ar-IQ" sz="2400"/>
            </a:p>
          </p:txBody>
        </p:sp>
        <p:sp>
          <p:nvSpPr>
            <p:cNvPr id="6" name="Date Placeholder 3"/>
            <p:cNvSpPr>
              <a:spLocks/>
            </p:cNvSpPr>
            <p:nvPr/>
          </p:nvSpPr>
          <p:spPr bwMode="auto">
            <a:xfrm>
              <a:off x="0" y="4121"/>
              <a:ext cx="2640" cy="176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Salah N.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Farhan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College of Engineering 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Diyala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University</a:t>
              </a:r>
            </a:p>
          </p:txBody>
        </p:sp>
      </p:grp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12192000" cy="304800"/>
          </a:xfrm>
          <a:prstGeom prst="rect">
            <a:avLst/>
          </a:prstGeom>
          <a:solidFill>
            <a:srgbClr val="3100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C6080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2400" b="1" dirty="0">
                <a:solidFill>
                  <a:srgbClr val="FFFF00"/>
                </a:solidFill>
              </a:rPr>
              <a:t>Fundamentals of </a:t>
            </a:r>
            <a:r>
              <a:rPr lang="en-US" sz="2400" b="1" dirty="0" smtClean="0">
                <a:solidFill>
                  <a:srgbClr val="FFFF00"/>
                </a:solidFill>
              </a:rPr>
              <a:t>CRE   </a:t>
            </a:r>
            <a:endParaRPr lang="ar-IQ" sz="2400" dirty="0">
              <a:solidFill>
                <a:srgbClr val="FFFF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838200" y="5414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0924"/>
            <a:ext cx="6426437" cy="4152529"/>
          </a:xfrm>
          <a:prstGeom prst="rect">
            <a:avLst/>
          </a:prstGeom>
        </p:spPr>
      </p:pic>
      <p:pic>
        <p:nvPicPr>
          <p:cNvPr id="9" name="Picture 8" descr="http://www.umich.edu/~elements/5e/images/derive.gif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28900" y="3950977"/>
            <a:ext cx="9525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26925" y="304800"/>
            <a:ext cx="4150265" cy="614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91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6553632"/>
            <a:ext cx="12192000" cy="304800"/>
            <a:chOff x="0" y="4112"/>
            <a:chExt cx="7680" cy="192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1920" y="4112"/>
              <a:ext cx="5760" cy="192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ar-IQ" sz="2400"/>
            </a:p>
          </p:txBody>
        </p:sp>
        <p:sp>
          <p:nvSpPr>
            <p:cNvPr id="6" name="Date Placeholder 3"/>
            <p:cNvSpPr>
              <a:spLocks/>
            </p:cNvSpPr>
            <p:nvPr/>
          </p:nvSpPr>
          <p:spPr bwMode="auto">
            <a:xfrm>
              <a:off x="0" y="4121"/>
              <a:ext cx="2640" cy="176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Salah N.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Farhan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College of Engineering 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Diyala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University</a:t>
              </a:r>
            </a:p>
          </p:txBody>
        </p:sp>
      </p:grp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12192000" cy="304800"/>
          </a:xfrm>
          <a:prstGeom prst="rect">
            <a:avLst/>
          </a:prstGeom>
          <a:solidFill>
            <a:srgbClr val="3100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C6080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2400" b="1" dirty="0">
                <a:solidFill>
                  <a:srgbClr val="FFFF00"/>
                </a:solidFill>
              </a:rPr>
              <a:t>Fundamentals of </a:t>
            </a:r>
            <a:r>
              <a:rPr lang="en-US" sz="2400" b="1" dirty="0" smtClean="0">
                <a:solidFill>
                  <a:srgbClr val="FFFF00"/>
                </a:solidFill>
              </a:rPr>
              <a:t>CRE   </a:t>
            </a:r>
            <a:endParaRPr lang="ar-IQ" sz="2400" dirty="0">
              <a:solidFill>
                <a:srgbClr val="FFFF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838200" y="5414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41" y="419646"/>
            <a:ext cx="6807259" cy="561028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9118" y="457232"/>
            <a:ext cx="4310601" cy="583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46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6553632"/>
            <a:ext cx="12192000" cy="304800"/>
            <a:chOff x="0" y="4112"/>
            <a:chExt cx="7680" cy="192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1920" y="4112"/>
              <a:ext cx="5760" cy="192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ar-IQ" sz="2400"/>
            </a:p>
          </p:txBody>
        </p:sp>
        <p:sp>
          <p:nvSpPr>
            <p:cNvPr id="6" name="Date Placeholder 3"/>
            <p:cNvSpPr>
              <a:spLocks/>
            </p:cNvSpPr>
            <p:nvPr/>
          </p:nvSpPr>
          <p:spPr bwMode="auto">
            <a:xfrm>
              <a:off x="0" y="4121"/>
              <a:ext cx="2640" cy="176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Salah N.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Farhan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College of Engineering 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Diyala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University</a:t>
              </a:r>
            </a:p>
          </p:txBody>
        </p:sp>
      </p:grp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12192000" cy="304800"/>
          </a:xfrm>
          <a:prstGeom prst="rect">
            <a:avLst/>
          </a:prstGeom>
          <a:solidFill>
            <a:srgbClr val="3100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C6080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2400" b="1" dirty="0">
                <a:solidFill>
                  <a:srgbClr val="FFFF00"/>
                </a:solidFill>
              </a:rPr>
              <a:t>Fundamentals of </a:t>
            </a:r>
            <a:r>
              <a:rPr lang="en-US" sz="2400" b="1" dirty="0" smtClean="0">
                <a:solidFill>
                  <a:srgbClr val="FFFF00"/>
                </a:solidFill>
              </a:rPr>
              <a:t>CRE   </a:t>
            </a:r>
            <a:endParaRPr lang="ar-IQ" sz="2400" dirty="0">
              <a:solidFill>
                <a:srgbClr val="FFFF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87" y="461385"/>
            <a:ext cx="6696075" cy="39909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6460" y="398752"/>
            <a:ext cx="3872714" cy="606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85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6553632"/>
            <a:ext cx="12192000" cy="304800"/>
            <a:chOff x="0" y="4112"/>
            <a:chExt cx="7680" cy="192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1920" y="4112"/>
              <a:ext cx="5760" cy="192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ar-IQ" sz="2400"/>
            </a:p>
          </p:txBody>
        </p:sp>
        <p:sp>
          <p:nvSpPr>
            <p:cNvPr id="6" name="Date Placeholder 3"/>
            <p:cNvSpPr>
              <a:spLocks/>
            </p:cNvSpPr>
            <p:nvPr/>
          </p:nvSpPr>
          <p:spPr bwMode="auto">
            <a:xfrm>
              <a:off x="0" y="4121"/>
              <a:ext cx="2640" cy="176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Salah N.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Farhan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College of Engineering 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Diyala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University</a:t>
              </a:r>
            </a:p>
          </p:txBody>
        </p:sp>
      </p:grp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12192000" cy="304800"/>
          </a:xfrm>
          <a:prstGeom prst="rect">
            <a:avLst/>
          </a:prstGeom>
          <a:solidFill>
            <a:srgbClr val="3100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C6080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2400" b="1" dirty="0">
                <a:solidFill>
                  <a:srgbClr val="FFFF00"/>
                </a:solidFill>
              </a:rPr>
              <a:t>Fundamentals of </a:t>
            </a:r>
            <a:r>
              <a:rPr lang="en-US" sz="2400" b="1" dirty="0" smtClean="0">
                <a:solidFill>
                  <a:srgbClr val="FFFF00"/>
                </a:solidFill>
              </a:rPr>
              <a:t>CRE   </a:t>
            </a:r>
            <a:endParaRPr lang="ar-IQ" sz="2400" dirty="0">
              <a:solidFill>
                <a:srgbClr val="FFFF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838200" y="5414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115" y="353879"/>
            <a:ext cx="3901885" cy="59533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7044" y="371771"/>
            <a:ext cx="4053555" cy="61961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6531" y="722335"/>
            <a:ext cx="3341406" cy="558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76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281</Words>
  <Application>Microsoft Office PowerPoint</Application>
  <PresentationFormat>Custom</PresentationFormat>
  <Paragraphs>79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amazzon</cp:lastModifiedBy>
  <cp:revision>24</cp:revision>
  <dcterms:created xsi:type="dcterms:W3CDTF">2018-12-03T12:03:58Z</dcterms:created>
  <dcterms:modified xsi:type="dcterms:W3CDTF">2018-12-03T21:16:36Z</dcterms:modified>
</cp:coreProperties>
</file>